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5" r:id="rId3"/>
    <p:sldId id="276" r:id="rId4"/>
    <p:sldId id="286" r:id="rId5"/>
    <p:sldId id="274" r:id="rId6"/>
    <p:sldId id="287" r:id="rId7"/>
    <p:sldId id="279" r:id="rId8"/>
    <p:sldId id="288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varun kumar Kanjarla" initials="vkK" lastIdx="1" clrIdx="3">
    <p:extLst>
      <p:ext uri="{19B8F6BF-5375-455C-9EA6-DF929625EA0E}">
        <p15:presenceInfo xmlns:p15="http://schemas.microsoft.com/office/powerpoint/2012/main" userId="5781541afdc5f4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6"/>
  </p:normalViewPr>
  <p:slideViewPr>
    <p:cSldViewPr snapToGrid="0">
      <p:cViewPr varScale="1">
        <p:scale>
          <a:sx n="87" d="100"/>
          <a:sy n="87" d="100"/>
        </p:scale>
        <p:origin x="48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4" name="Picture 13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27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6110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6960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1416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740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17466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3245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2013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1173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085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1601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6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39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877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236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66417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2646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96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5636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9029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083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7393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2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49" r:id="rId24"/>
    <p:sldLayoutId id="2147483652" r:id="rId25"/>
    <p:sldLayoutId id="2147483653" r:id="rId26"/>
    <p:sldLayoutId id="2147483654" r:id="rId27"/>
    <p:sldLayoutId id="2147483658" r:id="rId28"/>
    <p:sldLayoutId id="2147483655" r:id="rId29"/>
    <p:sldLayoutId id="2147483656" r:id="rId30"/>
    <p:sldLayoutId id="2147483657" r:id="rId3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52" userDrawn="1">
          <p15:clr>
            <a:srgbClr val="547EBF"/>
          </p15:clr>
        </p15:guide>
        <p15:guide id="3" pos="7440" userDrawn="1">
          <p15:clr>
            <a:srgbClr val="547EBF"/>
          </p15:clr>
        </p15:guide>
        <p15:guide id="4" orient="horz" pos="4080" userDrawn="1">
          <p15:clr>
            <a:srgbClr val="547EBF"/>
          </p15:clr>
        </p15:guide>
        <p15:guide id="5" userDrawn="1">
          <p15:clr>
            <a:srgbClr val="547EBF"/>
          </p15:clr>
        </p15:guide>
        <p15:guide id="6" pos="7680" userDrawn="1">
          <p15:clr>
            <a:srgbClr val="547EBF"/>
          </p15:clr>
        </p15:guide>
        <p15:guide id="7" pos="528" userDrawn="1">
          <p15:clr>
            <a:srgbClr val="547EBF"/>
          </p15:clr>
        </p15:guide>
        <p15:guide id="8" pos="6912" userDrawn="1">
          <p15:clr>
            <a:srgbClr val="547EBF"/>
          </p15:clr>
        </p15:guide>
        <p15:guide id="9" orient="horz" pos="240" userDrawn="1">
          <p15:clr>
            <a:srgbClr val="547EBF"/>
          </p15:clr>
        </p15:guide>
        <p15:guide id="10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stplacesofinterest.com/5-things-visiting-malaysia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medium.com/@czok/why-its-important-to-make-life-easier-for-travel-agents-911c149df7d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41" y="1394958"/>
            <a:ext cx="6909912" cy="2034042"/>
          </a:xfrm>
        </p:spPr>
        <p:txBody>
          <a:bodyPr/>
          <a:lstStyle/>
          <a:p>
            <a:r>
              <a:rPr lang="en-US" dirty="0"/>
              <a:t>ONLINE BOOKING PLATFORM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6278" y="5954532"/>
            <a:ext cx="3766662" cy="5783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BY: </a:t>
            </a:r>
            <a:r>
              <a:rPr lang="en-US" dirty="0" err="1" smtClean="0">
                <a:solidFill>
                  <a:schemeClr val="bg1"/>
                </a:solidFill>
              </a:rPr>
              <a:t>meghana</a:t>
            </a:r>
            <a:r>
              <a:rPr lang="en-US" dirty="0" smtClean="0">
                <a:solidFill>
                  <a:schemeClr val="bg1"/>
                </a:solidFill>
              </a:rPr>
              <a:t> 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56" y="1036866"/>
            <a:ext cx="3030708" cy="62864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050" name="Picture 2" descr="Flights |">
            <a:extLst>
              <a:ext uri="{FF2B5EF4-FFF2-40B4-BE49-F238E27FC236}">
                <a16:creationId xmlns:a16="http://schemas.microsoft.com/office/drawing/2014/main" id="{0F405AFD-417A-41E7-A9C1-E92FD7B2933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r="22353"/>
          <a:stretch>
            <a:fillRect/>
          </a:stretch>
        </p:blipFill>
        <p:spPr bwMode="auto">
          <a:xfrm>
            <a:off x="601177" y="654637"/>
            <a:ext cx="4597556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70169"/>
            <a:ext cx="4834517" cy="342231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INTRODUCTION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PRIMARY GOALS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WORKING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ADVANTAGES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Future scoop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1854" y="400051"/>
            <a:ext cx="2743200" cy="1370118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43450" y="4131860"/>
            <a:ext cx="455283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710992"/>
            <a:ext cx="2464085" cy="629174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INTRO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/>
          <a:stretch/>
        </p:blipFill>
        <p:spPr>
          <a:xfrm>
            <a:off x="653491" y="2165755"/>
            <a:ext cx="4729163" cy="3121247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7611" y="2365131"/>
            <a:ext cx="4927393" cy="292187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With direct online booking of flight tickets it is easy to get tickets faster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It is a flexible online reservation system/booking system for any kind of booking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It makes it easy to manage and schedule the bookings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F65CB-FD4C-43C0-9DD7-44A73DD07732}"/>
              </a:ext>
            </a:extLst>
          </p:cNvPr>
          <p:cNvSpPr txBox="1"/>
          <p:nvPr/>
        </p:nvSpPr>
        <p:spPr>
          <a:xfrm>
            <a:off x="846438" y="5287002"/>
            <a:ext cx="4729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bestplacesofinterest.com/5-things-visiting-malaysia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745" y="816429"/>
            <a:ext cx="6034216" cy="740350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6102" y="2655277"/>
            <a:ext cx="6034216" cy="338629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T</a:t>
            </a:r>
            <a:r>
              <a:rPr lang="en-US" cap="none" dirty="0"/>
              <a:t>o make ticket reservation easy and provide a effort less experience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cap="none" dirty="0"/>
              <a:t>Fast and seem less experience of ticket reservation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cap="none" dirty="0"/>
              <a:t>Using PCs, Smartphone’s, or tablets for ticket reservation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cap="none" dirty="0"/>
              <a:t>B2B and B2C travel solution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cap="none" dirty="0"/>
              <a:t>Travel management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85" y="560906"/>
            <a:ext cx="4831208" cy="551932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orking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785" y="2417885"/>
            <a:ext cx="5711952" cy="403905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Through the interface we can find flights for our travel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User gives the input of there departure, destination, date of travel and travel class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Using the inputs of the user system finds the available flights as required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User can select the flight he wants and through the payment gateway he can pay ticket fare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The interface is designed to be simple and intuitive, ensuring a seamless user experience.</a:t>
            </a:r>
          </a:p>
          <a:p>
            <a:endParaRPr lang="en-US" sz="2000" dirty="0"/>
          </a:p>
        </p:txBody>
      </p:sp>
      <p:pic>
        <p:nvPicPr>
          <p:cNvPr id="14" name="Picture Placeholder 14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/>
          <a:stretch/>
        </p:blipFill>
        <p:spPr>
          <a:xfrm>
            <a:off x="6993866" y="2262328"/>
            <a:ext cx="4814086" cy="3210994"/>
          </a:xfrm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33162" y="1201624"/>
            <a:ext cx="2121408" cy="21214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38479" y="4801326"/>
            <a:ext cx="234736" cy="10332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D17C-CFA1-4C58-B027-DA1B81CC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15" y="577234"/>
            <a:ext cx="3475649" cy="535604"/>
          </a:xfrm>
        </p:spPr>
        <p:txBody>
          <a:bodyPr/>
          <a:lstStyle/>
          <a:p>
            <a:r>
              <a:rPr lang="en-US" dirty="0"/>
              <a:t>Working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F7876-34FB-4876-8A3E-2631767B9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1828" y="2294792"/>
            <a:ext cx="4831207" cy="332667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Through the interface user can manage his bookings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User can modify or cancel his journey anytime and from anywhere he wise 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Through the payment gateway user can securely pay the fare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Interface is also designed to manage the reservation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C1BE947-C64C-4E69-A720-50C09B2375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1665" r="31665"/>
          <a:stretch/>
        </p:blipFill>
        <p:spPr>
          <a:xfrm>
            <a:off x="6588967" y="956061"/>
            <a:ext cx="5049585" cy="380899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E6891-DAA5-4F35-A688-C4B743A9E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9945" y="3650791"/>
            <a:ext cx="2121408" cy="212140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BA3AE6-A342-45C6-B15E-8A96350D1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26276" y="3993038"/>
            <a:ext cx="187792" cy="1033272"/>
          </a:xfrm>
        </p:spPr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DF8777-D770-470C-ADF2-E889F9AA29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E52116-497D-4A2F-B949-C3576822B5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94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BB61B9-8353-41FF-85B9-520A5A85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08" y="430822"/>
            <a:ext cx="6063685" cy="1406769"/>
          </a:xfrm>
        </p:spPr>
        <p:txBody>
          <a:bodyPr/>
          <a:lstStyle/>
          <a:p>
            <a:r>
              <a:rPr lang="en-US" sz="4000" dirty="0"/>
              <a:t>ADVANTAGES 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3812" y="2751992"/>
            <a:ext cx="5789913" cy="389057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Increase in bookings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Easier and Faster Payments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Mobility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Smarter Insights into the Business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SMS and E-mail automation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Secure and faster ticket reservation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Easier and simpler for a travel planning.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A01A-589E-4789-8D50-F44ED078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295" y="694592"/>
            <a:ext cx="5744335" cy="789170"/>
          </a:xfrm>
        </p:spPr>
        <p:txBody>
          <a:bodyPr/>
          <a:lstStyle/>
          <a:p>
            <a:r>
              <a:rPr lang="en-US" dirty="0"/>
              <a:t>Future scoop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0A965-EEB4-496F-B3F7-FD6114EC5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8295" y="2672862"/>
            <a:ext cx="5805958" cy="39986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This interface of flight ticket reservation can be further developed for all sorts for </a:t>
            </a:r>
            <a:r>
              <a:rPr lang="en-US" sz="2000" dirty="0" err="1"/>
              <a:t>bokings</a:t>
            </a:r>
            <a:r>
              <a:rPr lang="en-US" sz="2000" dirty="0"/>
              <a:t> like train tickets, hotels, busses etc.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It has a scoop of further developing it into a travel agent where user can make a complete round trip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It can become a vacation planner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It can suggest new place based on your interests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813DCD2-21D8-4225-BF68-AD21A7A77B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2283" r="12283"/>
          <a:stretch>
            <a:fillRect/>
          </a:stretch>
        </p:blipFill>
        <p:spPr>
          <a:xfrm>
            <a:off x="1179532" y="1362336"/>
            <a:ext cx="3475649" cy="492873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802EB-E4A9-496C-BEFD-06E78554C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270" y="2158840"/>
            <a:ext cx="2121408" cy="212140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CFE79-C995-464B-98D9-3EA5C99C2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4596" y="2793430"/>
            <a:ext cx="192024" cy="103327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415ECC-E674-4718-8F68-E5DA99D550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Future scoop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6DC6DD-F6FB-40CE-9BBF-D6CC8A4E79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1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582" y="1834493"/>
            <a:ext cx="5985159" cy="1594507"/>
          </a:xfrm>
        </p:spPr>
        <p:txBody>
          <a:bodyPr/>
          <a:lstStyle/>
          <a:p>
            <a:r>
              <a:rPr lang="en-US" sz="4000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8224" y="3853543"/>
            <a:ext cx="5444517" cy="1731890"/>
          </a:xfrm>
        </p:spPr>
        <p:txBody>
          <a:bodyPr/>
          <a:lstStyle/>
          <a:p>
            <a:r>
              <a:rPr lang="en-US" sz="2000" dirty="0" smtClean="0"/>
              <a:t>MEGHANA P</a:t>
            </a:r>
          </a:p>
          <a:p>
            <a:endParaRPr lang="en-US" sz="2000" dirty="0"/>
          </a:p>
          <a:p>
            <a:r>
              <a:rPr lang="en-US" sz="2000" dirty="0" smtClean="0"/>
              <a:t>chinkupendyala12@gmail.com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933</TotalTime>
  <Words>331</Words>
  <Application>Microsoft Office PowerPoint</Application>
  <PresentationFormat>Widescreen</PresentationFormat>
  <Paragraphs>64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Century Gothic</vt:lpstr>
      <vt:lpstr>Wingdings</vt:lpstr>
      <vt:lpstr>Wingdings 3</vt:lpstr>
      <vt:lpstr>Ion Boardroom</vt:lpstr>
      <vt:lpstr>ONLINE BOOKING PLATFORM</vt:lpstr>
      <vt:lpstr>AGENDA</vt:lpstr>
      <vt:lpstr>INTRO </vt:lpstr>
      <vt:lpstr>PRIMARY GOALS</vt:lpstr>
      <vt:lpstr>Working</vt:lpstr>
      <vt:lpstr>Working</vt:lpstr>
      <vt:lpstr>ADVANTAGES </vt:lpstr>
      <vt:lpstr>Future scoop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BOOKING PLATFORM</dc:title>
  <dc:creator>varun kumar Kanjarla</dc:creator>
  <cp:lastModifiedBy>ADMIN</cp:lastModifiedBy>
  <cp:revision>17</cp:revision>
  <dcterms:created xsi:type="dcterms:W3CDTF">2023-10-27T07:08:28Z</dcterms:created>
  <dcterms:modified xsi:type="dcterms:W3CDTF">2023-10-29T08:38:04Z</dcterms:modified>
</cp:coreProperties>
</file>